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59" r:id="rId4"/>
    <p:sldId id="262" r:id="rId5"/>
    <p:sldId id="260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4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FA0892-6DAA-9A97-D06B-E90F616D8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26021B-8585-8B11-F0A9-12E32303F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E08F83-5D3A-CAE3-479A-B67108399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75B0-A41F-4404-BCBE-7054EF2CD71F}" type="datetimeFigureOut">
              <a:rPr lang="es-MX" smtClean="0"/>
              <a:t>08/05/2025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7732D0-52D6-6444-2821-BFFF72894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79A7CC-D8B8-B4E3-32BE-3FA6571ED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57FD-1115-4079-8E6C-4237B177F6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6012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FAC0A1-7565-29AB-3E6C-3F4F46603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7B31371-3351-A678-877E-D43C3EF4F3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2F68C9-B6DD-910A-0BC5-53380257F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75B0-A41F-4404-BCBE-7054EF2CD71F}" type="datetimeFigureOut">
              <a:rPr lang="es-MX" smtClean="0"/>
              <a:t>08/05/2025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E078DE-29CC-8401-EF47-EE3BE9135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C8F88B-772B-5E10-914D-891646B67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57FD-1115-4079-8E6C-4237B177F6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9128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548AE82-B5D0-E318-4FDF-B18AEEBF49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FEBF28-49E2-FCDE-134E-0FB265C575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2C4A0A-E424-D13A-E527-FCCCA9AC6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75B0-A41F-4404-BCBE-7054EF2CD71F}" type="datetimeFigureOut">
              <a:rPr lang="es-MX" smtClean="0"/>
              <a:t>08/05/2025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7E906D-B413-572F-542B-E9BC972D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E088EC-7F3C-9B8E-FC26-6D10353E7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57FD-1115-4079-8E6C-4237B177F6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1253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634277" y="2616662"/>
            <a:ext cx="6643649" cy="12192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4000" b="1" i="0" cap="all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err="1"/>
              <a:t>Clic</a:t>
            </a:r>
            <a:r>
              <a:rPr lang="en-US" dirty="0"/>
              <a:t> para </a:t>
            </a:r>
            <a:r>
              <a:rPr lang="en-US" dirty="0" err="1"/>
              <a:t>editar</a:t>
            </a:r>
            <a:r>
              <a:rPr lang="en-US" dirty="0"/>
              <a:t> </a:t>
            </a:r>
            <a:r>
              <a:rPr lang="en-US" dirty="0" err="1"/>
              <a:t>tema</a:t>
            </a:r>
            <a:endParaRPr lang="en-US"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34278" y="3841207"/>
            <a:ext cx="6643649" cy="672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Arial Narrow"/>
                <a:cs typeface="Arial Narrow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Clic</a:t>
            </a:r>
            <a:r>
              <a:rPr lang="en-US" dirty="0"/>
              <a:t> para </a:t>
            </a:r>
            <a:r>
              <a:rPr lang="en-US" dirty="0" err="1"/>
              <a:t>editar</a:t>
            </a:r>
            <a:r>
              <a:rPr lang="en-US" dirty="0"/>
              <a:t> </a:t>
            </a:r>
            <a:r>
              <a:rPr lang="en-US" dirty="0" err="1"/>
              <a:t>subtema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333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17">
          <p15:clr>
            <a:srgbClr val="FBAE40"/>
          </p15:clr>
        </p15:guide>
        <p15:guide id="2" pos="295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634277" y="2823554"/>
            <a:ext cx="4551516" cy="40136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2133" baseline="0">
                <a:latin typeface="Arial Narrow" panose="020B0606020202030204" pitchFamily="34" charset="0"/>
              </a:defRPr>
            </a:lvl1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5356713" y="2823981"/>
            <a:ext cx="6038400" cy="4013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aseline="0"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err="1"/>
              <a:t>Clic</a:t>
            </a:r>
            <a:r>
              <a:rPr lang="en-US" dirty="0"/>
              <a:t> para </a:t>
            </a:r>
            <a:r>
              <a:rPr lang="en-US" dirty="0" err="1"/>
              <a:t>editar</a:t>
            </a:r>
            <a:r>
              <a:rPr lang="en-US" dirty="0"/>
              <a:t> </a:t>
            </a:r>
            <a:r>
              <a:rPr lang="en-US" dirty="0" err="1"/>
              <a:t>texto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34276" y="1495833"/>
            <a:ext cx="7006269" cy="553999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800" cap="all" baseline="0">
                <a:latin typeface="Arial Narrow" panose="020B0606020202030204" pitchFamily="34" charset="0"/>
              </a:defRPr>
            </a:lvl1pPr>
          </a:lstStyle>
          <a:p>
            <a:r>
              <a:rPr lang="en-US" dirty="0" err="1"/>
              <a:t>Clic</a:t>
            </a:r>
            <a:r>
              <a:rPr lang="en-US" dirty="0"/>
              <a:t> para </a:t>
            </a:r>
            <a:r>
              <a:rPr lang="en-US" dirty="0" err="1"/>
              <a:t>editar</a:t>
            </a:r>
            <a:r>
              <a:rPr lang="en-US" dirty="0"/>
              <a:t> </a:t>
            </a:r>
            <a:r>
              <a:rPr lang="en-US" dirty="0" err="1"/>
              <a:t>título</a:t>
            </a:r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634276" y="2025034"/>
            <a:ext cx="7006269" cy="48879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err="1"/>
              <a:t>Clic</a:t>
            </a:r>
            <a:r>
              <a:rPr lang="en-US" dirty="0"/>
              <a:t> para </a:t>
            </a:r>
            <a:r>
              <a:rPr lang="en-US" dirty="0" err="1"/>
              <a:t>editar</a:t>
            </a:r>
            <a:r>
              <a:rPr lang="en-US" dirty="0"/>
              <a:t> </a:t>
            </a:r>
            <a:r>
              <a:rPr lang="en-US" dirty="0" err="1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048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8467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575846" y="2294295"/>
            <a:ext cx="6013612" cy="297517"/>
          </a:xfrm>
          <a:prstGeom prst="rect">
            <a:avLst/>
          </a:prstGeom>
        </p:spPr>
        <p:txBody>
          <a:bodyPr tIns="140400" anchor="ctr">
            <a:noAutofit/>
          </a:bodyPr>
          <a:lstStyle>
            <a:lvl1pPr marL="0" indent="0" rtl="0">
              <a:buFontTx/>
              <a:buNone/>
              <a:defRPr lang="en-US" sz="2400" b="1" i="0" u="none" strike="noStrike" baseline="30000" smtClean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err="1"/>
              <a:t>Agregar</a:t>
            </a:r>
            <a:r>
              <a:rPr lang="en-US" dirty="0"/>
              <a:t> </a:t>
            </a:r>
            <a:r>
              <a:rPr lang="en-US" dirty="0" err="1"/>
              <a:t>aquí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nombre</a:t>
            </a:r>
            <a:endParaRPr lang="en-US" dirty="0"/>
          </a:p>
        </p:txBody>
      </p:sp>
      <p:sp>
        <p:nvSpPr>
          <p:cNvPr id="10" name="Text Placeholder 18"/>
          <p:cNvSpPr>
            <a:spLocks noGrp="1"/>
          </p:cNvSpPr>
          <p:nvPr>
            <p:ph type="body" sz="quarter" idx="12" hasCustomPrompt="1"/>
          </p:nvPr>
        </p:nvSpPr>
        <p:spPr>
          <a:xfrm>
            <a:off x="575847" y="2635995"/>
            <a:ext cx="6013611" cy="297600"/>
          </a:xfrm>
          <a:prstGeom prst="rect">
            <a:avLst/>
          </a:prstGeom>
        </p:spPr>
        <p:txBody>
          <a:bodyPr tIns="93600" bIns="0" anchor="ctr">
            <a:noAutofit/>
          </a:bodyPr>
          <a:lstStyle>
            <a:lvl1pPr marL="0" indent="0" rtl="0">
              <a:buFontTx/>
              <a:buNone/>
              <a:defRPr lang="en-US" sz="2000" b="0" i="0" u="none" strike="noStrike" baseline="30000" smtClean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fr-CH" dirty="0"/>
              <a:t>Agregar tu correo</a:t>
            </a:r>
          </a:p>
        </p:txBody>
      </p:sp>
      <p:sp>
        <p:nvSpPr>
          <p:cNvPr id="11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575847" y="2962145"/>
            <a:ext cx="6013611" cy="297600"/>
          </a:xfrm>
          <a:prstGeom prst="rect">
            <a:avLst/>
          </a:prstGeom>
        </p:spPr>
        <p:txBody>
          <a:bodyPr tIns="93600" bIns="0" anchor="ctr">
            <a:noAutofit/>
          </a:bodyPr>
          <a:lstStyle>
            <a:lvl1pPr marL="0" indent="0" rtl="0">
              <a:buFontTx/>
              <a:buNone/>
              <a:defRPr lang="en-US" sz="2000" b="0" i="0" u="none" strike="noStrike" baseline="3000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fr-CH" dirty="0"/>
              <a:t>Agregar LinkedIn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A881936-C189-60C2-CA4B-9BD918AFB6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23832" y="6177445"/>
            <a:ext cx="2060627" cy="43285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27B6555-13FA-DDCE-A0C3-07CC9074F4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26719" y="3924406"/>
            <a:ext cx="3133616" cy="142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95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E11B250-A8F9-3A69-479B-221949087C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" y="0"/>
            <a:ext cx="1217211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13529" y="2440103"/>
            <a:ext cx="6403544" cy="12192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4000" b="1" i="0" cap="all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 err="1"/>
              <a:t>Haga</a:t>
            </a:r>
            <a:r>
              <a:rPr lang="en-US" dirty="0"/>
              <a:t> </a:t>
            </a:r>
            <a:r>
              <a:rPr lang="en-US" dirty="0" err="1"/>
              <a:t>Clic</a:t>
            </a:r>
            <a:r>
              <a:rPr lang="en-US" dirty="0"/>
              <a:t> para </a:t>
            </a:r>
            <a:r>
              <a:rPr lang="en-US" dirty="0" err="1"/>
              <a:t>agregar</a:t>
            </a:r>
            <a:r>
              <a:rPr lang="en-US" dirty="0"/>
              <a:t> </a:t>
            </a:r>
            <a:r>
              <a:rPr lang="en-US" dirty="0" err="1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613529" y="3664648"/>
            <a:ext cx="6403544" cy="60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3200" baseline="0">
                <a:solidFill>
                  <a:schemeClr val="tx1"/>
                </a:solidFill>
                <a:latin typeface="Arial Narrow"/>
                <a:cs typeface="Arial Narrow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 dirty="0"/>
              <a:t>SUBTÍTULO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1613531" y="4516866"/>
            <a:ext cx="5410175" cy="307200"/>
          </a:xfrm>
          <a:prstGeom prst="rect">
            <a:avLst/>
          </a:prstGeom>
        </p:spPr>
        <p:txBody>
          <a:bodyPr tIns="46800" bIns="23400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err="1"/>
              <a:t>Clic</a:t>
            </a:r>
            <a:r>
              <a:rPr lang="en-US" dirty="0"/>
              <a:t> para </a:t>
            </a:r>
            <a:r>
              <a:rPr lang="en-US" dirty="0" err="1"/>
              <a:t>categoría</a:t>
            </a:r>
            <a:r>
              <a:rPr lang="en-US" dirty="0"/>
              <a:t> de la </a:t>
            </a:r>
            <a:r>
              <a:rPr lang="en-US" dirty="0" err="1"/>
              <a:t>presentación</a:t>
            </a:r>
            <a:endParaRPr lang="en-US" dirty="0"/>
          </a:p>
        </p:txBody>
      </p:sp>
      <p:sp>
        <p:nvSpPr>
          <p:cNvPr id="20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1613532" y="4831967"/>
            <a:ext cx="5410176" cy="307200"/>
          </a:xfrm>
          <a:prstGeom prst="rect">
            <a:avLst/>
          </a:prstGeom>
        </p:spPr>
        <p:txBody>
          <a:bodyPr tIns="46800" bIns="234000">
            <a:noAutofit/>
          </a:bodyPr>
          <a:lstStyle>
            <a:lvl1pPr marL="0" indent="0">
              <a:buFontTx/>
              <a:buNone/>
              <a:defRPr sz="16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err="1"/>
              <a:t>Clic</a:t>
            </a:r>
            <a:r>
              <a:rPr lang="en-US" dirty="0"/>
              <a:t> para su </a:t>
            </a:r>
            <a:r>
              <a:rPr lang="en-US" dirty="0" err="1"/>
              <a:t>nombre</a:t>
            </a:r>
            <a:endParaRPr lang="en-U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414896D-52C0-1E77-875A-608845A0260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23832" y="6177445"/>
            <a:ext cx="2060627" cy="43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3777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17">
          <p15:clr>
            <a:srgbClr val="FBAE40"/>
          </p15:clr>
        </p15:guide>
        <p15:guide id="2" pos="29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5F3CD8-83ED-02C5-2E80-020DE79EB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562052-0F8B-028E-69EF-0CEA2B924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EABEB5-14B3-06F4-A0D0-4EB905A2A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75B0-A41F-4404-BCBE-7054EF2CD71F}" type="datetimeFigureOut">
              <a:rPr lang="es-MX" smtClean="0"/>
              <a:t>08/05/2025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7AB16E-536F-C0AA-1CF7-04D17E637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68199B-D2AF-0618-8CF6-02B254832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57FD-1115-4079-8E6C-4237B177F6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8099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8EE84-3194-B34D-8054-5B18CAA5B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BEC236-62DC-E068-AD53-9AD2DDC2E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363B37-106D-6787-1888-3D6C926AD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75B0-A41F-4404-BCBE-7054EF2CD71F}" type="datetimeFigureOut">
              <a:rPr lang="es-MX" smtClean="0"/>
              <a:t>08/05/2025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A35276-3E95-5362-FFDF-CFBDD3105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15156F-55B0-3C53-945F-97E9F4DF1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57FD-1115-4079-8E6C-4237B177F6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1426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D722C-85E6-C455-97B8-021C97BD6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D7B8BC-2ACC-C3E7-D3AF-750CEBD14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B16FD18-4FF8-D902-4470-70A9F0A97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E915BB-C35F-776C-83C4-34FF85FEF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75B0-A41F-4404-BCBE-7054EF2CD71F}" type="datetimeFigureOut">
              <a:rPr lang="es-MX" smtClean="0"/>
              <a:t>08/05/2025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4AE2A6-4C74-FF29-371C-D342D6FA6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B8F6E69-960A-BB25-CEFF-6B850B2D6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57FD-1115-4079-8E6C-4237B177F6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3110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B69623-A329-9EAB-11ED-637D6BF4F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969C8F-27B9-725B-4171-CF99E30BF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45C0C68-5208-248E-7F86-306CAB9968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1BE761F-A0A7-8F0A-093E-09CFC45F47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F568C4E-A3F0-9AED-CAF4-10D5D4D551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AE94A9C-8C22-5A1E-C7C8-910896264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75B0-A41F-4404-BCBE-7054EF2CD71F}" type="datetimeFigureOut">
              <a:rPr lang="es-MX" smtClean="0"/>
              <a:t>08/05/2025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8D806BA-F468-7276-62F8-8D4832D41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76CB2E9-BAB2-D205-EC07-C8B5216DD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57FD-1115-4079-8E6C-4237B177F6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2714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3BAB61-73ED-BF2D-E121-5087DA35D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678A8D7-356F-80B6-1E4A-64D902921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75B0-A41F-4404-BCBE-7054EF2CD71F}" type="datetimeFigureOut">
              <a:rPr lang="es-MX" smtClean="0"/>
              <a:t>08/05/2025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9374D10-3011-D05D-73CC-CF70B8023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B485FB8-F56D-1A49-E4C4-75F0C20CB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57FD-1115-4079-8E6C-4237B177F6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853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DE6EA69-3640-6FD6-751C-E3E1BE3C2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75B0-A41F-4404-BCBE-7054EF2CD71F}" type="datetimeFigureOut">
              <a:rPr lang="es-MX" smtClean="0"/>
              <a:t>08/05/2025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D68A370-88D8-5EED-40DC-63344A814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B2DF71E-3040-532E-DFC7-4108693FA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57FD-1115-4079-8E6C-4237B177F6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703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F4C8C5-6A42-625F-8278-74E7D7513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7B0F6D-20D1-FF96-8DD9-4D4D1BC1E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617D22-F383-091E-66EF-5046508CA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90F672-FC02-0C67-7DE0-0AFC7C803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75B0-A41F-4404-BCBE-7054EF2CD71F}" type="datetimeFigureOut">
              <a:rPr lang="es-MX" smtClean="0"/>
              <a:t>08/05/2025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A06BCF4-2614-479A-8C4D-12CE807FA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54E896D-861E-1A4E-53F6-0F03FAE65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57FD-1115-4079-8E6C-4237B177F6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323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7CC83D-7B43-6A5A-8753-FDD3DBA5C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7C62362-1F0E-B479-3393-E9805E2FA1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C83B40A-20E5-2054-5F11-3B90D4A46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77852A-AD9E-2828-2B8A-6080637C2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75B0-A41F-4404-BCBE-7054EF2CD71F}" type="datetimeFigureOut">
              <a:rPr lang="es-MX" smtClean="0"/>
              <a:t>08/05/2025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87E9ED1-F6A7-2C56-A9FB-2E66FA2D6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41ABA07-5296-DEBF-DF57-2D800F3E8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B57FD-1115-4079-8E6C-4237B177F6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931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343663-58CC-48B2-D64A-59FE86F87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71E85A-9D4F-4583-7DC6-D1B0CE075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CC1A4A-7190-5C65-E904-E912297DC9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B475B0-A41F-4404-BCBE-7054EF2CD71F}" type="datetimeFigureOut">
              <a:rPr lang="es-MX" smtClean="0"/>
              <a:t>08/05/2025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6772A8-653A-F03B-0F32-213F90FA08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CB7FFD-E9E6-7BB5-81AD-584ACE1E5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DB57FD-1115-4079-8E6C-4237B177F6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289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>
            <a:extLst>
              <a:ext uri="{FF2B5EF4-FFF2-40B4-BE49-F238E27FC236}">
                <a16:creationId xmlns:a16="http://schemas.microsoft.com/office/drawing/2014/main" id="{51407C40-D1E2-9A65-B7C7-71E48241BF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6846" y="2026033"/>
            <a:ext cx="6403544" cy="1219200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12" name="Subtítulo 11">
            <a:extLst>
              <a:ext uri="{FF2B5EF4-FFF2-40B4-BE49-F238E27FC236}">
                <a16:creationId xmlns:a16="http://schemas.microsoft.com/office/drawing/2014/main" id="{2612A549-3B2F-9E4D-3801-9F62653EDD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94F9979C-DF7F-587A-47FA-DC5A3A883F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D0E2645C-AAF3-7961-837C-1F85E188961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795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557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5"/>
          <p:cNvSpPr>
            <a:spLocks noGrp="1"/>
          </p:cNvSpPr>
          <p:nvPr>
            <p:ph sz="quarter" idx="11"/>
          </p:nvPr>
        </p:nvSpPr>
        <p:spPr>
          <a:xfrm>
            <a:off x="634276" y="2823981"/>
            <a:ext cx="4505614" cy="39014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12"/>
          </p:nvPr>
        </p:nvSpPr>
        <p:spPr>
          <a:xfrm>
            <a:off x="5337462" y="2712257"/>
            <a:ext cx="6038400" cy="4013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34275" y="1559579"/>
            <a:ext cx="7006269" cy="553999"/>
          </a:xfrm>
        </p:spPr>
        <p:txBody>
          <a:bodyPr/>
          <a:lstStyle/>
          <a:p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0"/>
          </p:nvPr>
        </p:nvSpPr>
        <p:spPr>
          <a:xfrm>
            <a:off x="634276" y="2080785"/>
            <a:ext cx="7006269" cy="48879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6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0460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8481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Arial Narrow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Barroso</dc:creator>
  <cp:lastModifiedBy>David Barroso</cp:lastModifiedBy>
  <cp:revision>1</cp:revision>
  <dcterms:created xsi:type="dcterms:W3CDTF">2025-05-08T16:46:36Z</dcterms:created>
  <dcterms:modified xsi:type="dcterms:W3CDTF">2025-05-08T17:01:25Z</dcterms:modified>
</cp:coreProperties>
</file>